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5" r:id="rId6"/>
    <p:sldId id="269" r:id="rId7"/>
    <p:sldId id="266" r:id="rId8"/>
    <p:sldId id="267" r:id="rId9"/>
    <p:sldId id="268" r:id="rId10"/>
    <p:sldId id="264" r:id="rId11"/>
    <p:sldId id="262" r:id="rId1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0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73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12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76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950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39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9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78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84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4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14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07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CBFFB-6544-0540-B599-C4D83B362DF7}" type="datetimeFigureOut">
              <a:rPr lang="nl-NL" smtClean="0"/>
              <a:t>16-10-2015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0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4" y="-32150"/>
            <a:ext cx="9872702" cy="69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owerpointmed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9" y="1"/>
            <a:ext cx="9752234" cy="689142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35" y="2187471"/>
            <a:ext cx="1896035" cy="7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7medezegg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54" y="-76043"/>
            <a:ext cx="9859845" cy="696746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17217" y="2473309"/>
            <a:ext cx="322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-945868" y="2717866"/>
            <a:ext cx="6434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 smtClean="0">
                <a:latin typeface="Century Gothic"/>
                <a:cs typeface="Century Gothic"/>
              </a:rPr>
              <a:t>Hartelijk dank </a:t>
            </a:r>
          </a:p>
          <a:p>
            <a:pPr algn="ctr"/>
            <a:r>
              <a:rPr lang="nl-NL" sz="3600" dirty="0" smtClean="0">
                <a:latin typeface="Century Gothic"/>
                <a:cs typeface="Century Gothic"/>
              </a:rPr>
              <a:t>Voor uw aandacht!</a:t>
            </a:r>
            <a:endParaRPr lang="nl-NL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14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5medezegg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1" y="-65385"/>
            <a:ext cx="9865708" cy="697161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34859" y="856053"/>
            <a:ext cx="4762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Persoonlijke inzetbaarheid &amp; Effectiviteit</a:t>
            </a:r>
            <a:endParaRPr lang="nl-NL" sz="40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9" y="4005599"/>
            <a:ext cx="3953435" cy="16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" y="-1"/>
            <a:ext cx="9775037" cy="69075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25345" y="651751"/>
            <a:ext cx="50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809805" y="429500"/>
            <a:ext cx="476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Competenties</a:t>
            </a:r>
            <a:endParaRPr lang="nl-NL" sz="40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13939"/>
              </p:ext>
            </p:extLst>
          </p:nvPr>
        </p:nvGraphicFramePr>
        <p:xfrm>
          <a:off x="3425344" y="1692835"/>
          <a:ext cx="5571060" cy="3269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0"/>
                <a:gridCol w="2785530"/>
              </a:tblGrid>
              <a:tr h="1634565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Aanwezig</a:t>
                      </a:r>
                      <a:r>
                        <a:rPr lang="nl-NL" baseline="0" dirty="0" smtClean="0"/>
                        <a:t> en ingezet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Aanwezig nog niet ingezet</a:t>
                      </a:r>
                      <a:endParaRPr lang="nl-NL" dirty="0"/>
                    </a:p>
                  </a:txBody>
                  <a:tcPr anchor="ctr"/>
                </a:tc>
              </a:tr>
              <a:tr h="1634565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Niet aanwezig maar wil wel gaan inzetten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Niet aanwezig en wil ook niet inzetten</a:t>
                      </a:r>
                      <a:endParaRPr lang="nl-NL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1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" y="-1"/>
            <a:ext cx="9775037" cy="690753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189" y="1791332"/>
            <a:ext cx="4335689" cy="289045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650673" y="232884"/>
            <a:ext cx="4980709" cy="1325563"/>
          </a:xfrm>
        </p:spPr>
        <p:txBody>
          <a:bodyPr>
            <a:normAutofit/>
          </a:bodyPr>
          <a:lstStyle/>
          <a:p>
            <a:r>
              <a:rPr lang="nl-NL" sz="2400" dirty="0" smtClean="0"/>
              <a:t>OR is een plek waar je veel leert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9614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7" y="0"/>
            <a:ext cx="9775036" cy="690753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00400" y="981635"/>
            <a:ext cx="54998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De OR ook als leerplek</a:t>
            </a:r>
          </a:p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Ontwikkelingen t.b.v. je carrière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Mogelijkheden voor werven nieuwe leden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Opleidingsbudget zowel voor OR als individueel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Afstemming</a:t>
            </a:r>
            <a:endParaRPr lang="nl-NL" sz="2400" dirty="0"/>
          </a:p>
        </p:txBody>
      </p:sp>
      <p:sp>
        <p:nvSpPr>
          <p:cNvPr id="5" name="Tekstvak 4"/>
          <p:cNvSpPr txBox="1"/>
          <p:nvPr/>
        </p:nvSpPr>
        <p:spPr>
          <a:xfrm>
            <a:off x="6454588" y="3584870"/>
            <a:ext cx="697627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smtClean="0"/>
              <a:t>Zelf</a:t>
            </a:r>
            <a:endParaRPr lang="nl-NL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7766053" y="4564480"/>
            <a:ext cx="646331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smtClean="0"/>
              <a:t>OR</a:t>
            </a:r>
            <a:endParaRPr lang="nl-NL" sz="2400" dirty="0"/>
          </a:p>
        </p:txBody>
      </p:sp>
      <p:sp>
        <p:nvSpPr>
          <p:cNvPr id="9" name="Tekstvak 8"/>
          <p:cNvSpPr txBox="1"/>
          <p:nvPr/>
        </p:nvSpPr>
        <p:spPr>
          <a:xfrm>
            <a:off x="5252696" y="4556528"/>
            <a:ext cx="697627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Org</a:t>
            </a:r>
            <a:endParaRPr lang="nl-NL" sz="2400" dirty="0"/>
          </a:p>
        </p:txBody>
      </p:sp>
      <p:cxnSp>
        <p:nvCxnSpPr>
          <p:cNvPr id="11" name="Rechte verbindingslijn met pijl 10"/>
          <p:cNvCxnSpPr>
            <a:stCxn id="9" idx="0"/>
          </p:cNvCxnSpPr>
          <p:nvPr/>
        </p:nvCxnSpPr>
        <p:spPr>
          <a:xfrm flipV="1">
            <a:off x="5601510" y="3818965"/>
            <a:ext cx="853078" cy="73756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triangle" w="med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>
            <a:stCxn id="5" idx="3"/>
            <a:endCxn id="8" idx="0"/>
          </p:cNvCxnSpPr>
          <p:nvPr/>
        </p:nvCxnSpPr>
        <p:spPr>
          <a:xfrm>
            <a:off x="7152215" y="3815703"/>
            <a:ext cx="937004" cy="74877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triangle" w="med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>
            <a:stCxn id="8" idx="1"/>
            <a:endCxn id="9" idx="3"/>
          </p:cNvCxnSpPr>
          <p:nvPr/>
        </p:nvCxnSpPr>
        <p:spPr>
          <a:xfrm flipH="1" flipV="1">
            <a:off x="5950323" y="4787361"/>
            <a:ext cx="1815730" cy="795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triangle" w="med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8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7" y="0"/>
            <a:ext cx="9775036" cy="6907536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938668" y="3244334"/>
            <a:ext cx="32666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70 – 20 10 model over leren</a:t>
            </a:r>
          </a:p>
          <a:p>
            <a:endParaRPr lang="nl-NL" dirty="0"/>
          </a:p>
          <a:p>
            <a:r>
              <a:rPr lang="nl-NL" dirty="0" smtClean="0"/>
              <a:t>https</a:t>
            </a:r>
            <a:r>
              <a:rPr lang="nl-NL" dirty="0"/>
              <a:t>://youtu.be/Vu23tq9BBV8</a:t>
            </a:r>
          </a:p>
        </p:txBody>
      </p:sp>
    </p:spTree>
    <p:extLst>
      <p:ext uri="{BB962C8B-B14F-4D97-AF65-F5344CB8AC3E}">
        <p14:creationId xmlns:p14="http://schemas.microsoft.com/office/powerpoint/2010/main" val="39678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" y="0"/>
            <a:ext cx="9775036" cy="690753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48" y="2667384"/>
            <a:ext cx="947457" cy="143690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42" y="2301605"/>
            <a:ext cx="847094" cy="4337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31" y="1664029"/>
            <a:ext cx="847094" cy="4337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41" y="1664029"/>
            <a:ext cx="847094" cy="43371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35" y="2301605"/>
            <a:ext cx="847094" cy="43371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723548" y="116353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360 graden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4818665" y="448926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Scan op jouw competenties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030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44" y="0"/>
            <a:ext cx="9775036" cy="690753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089" y="479830"/>
            <a:ext cx="509028" cy="64510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079292" y="658773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Scan gehele OR op 9 competenties</a:t>
            </a:r>
            <a:endParaRPr 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9253" y="1263089"/>
            <a:ext cx="509028" cy="64510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074456" y="1442032"/>
            <a:ext cx="495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Beeld van de OR m.b.t. aanwezige competenties</a:t>
            </a:r>
            <a:endParaRPr lang="nl-NL" sz="2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9252" y="2154069"/>
            <a:ext cx="509028" cy="64510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074455" y="2333012"/>
            <a:ext cx="3732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Scan OR-lid op 9 competenties</a:t>
            </a:r>
            <a:endParaRPr lang="nl-NL" sz="20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9251" y="3020503"/>
            <a:ext cx="509028" cy="64510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074454" y="3199446"/>
            <a:ext cx="4700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Scan 360 van OR lid op 9 competenties</a:t>
            </a:r>
            <a:endParaRPr lang="nl-NL" sz="20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090" y="3913469"/>
            <a:ext cx="509028" cy="64510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4074459" y="3981507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Beeld van OR-lid en 9 competenties</a:t>
            </a:r>
            <a:endParaRPr lang="nl-NL" sz="200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089" y="4785779"/>
            <a:ext cx="509028" cy="64510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079292" y="4964722"/>
            <a:ext cx="5075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Coachinggesprekken</a:t>
            </a:r>
            <a:r>
              <a:rPr lang="nl-NL" sz="2000" dirty="0" smtClean="0"/>
              <a:t> m.b.t opleidingsplan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27980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5036" cy="6907536"/>
          </a:xfrm>
          <a:prstGeom prst="rect">
            <a:avLst/>
          </a:prstGeom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89" y="2465678"/>
            <a:ext cx="947457" cy="143690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442447" y="658906"/>
            <a:ext cx="1827744" cy="40011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smtClean="0"/>
              <a:t>opleidingsplan</a:t>
            </a:r>
            <a:endParaRPr lang="nl-NL" sz="2000" dirty="0"/>
          </a:p>
        </p:txBody>
      </p:sp>
      <p:sp>
        <p:nvSpPr>
          <p:cNvPr id="5" name="Tekstvak 4"/>
          <p:cNvSpPr txBox="1"/>
          <p:nvPr/>
        </p:nvSpPr>
        <p:spPr>
          <a:xfrm>
            <a:off x="3442447" y="2642347"/>
            <a:ext cx="1467068" cy="40011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smtClean="0"/>
              <a:t>Leermaatje</a:t>
            </a:r>
            <a:endParaRPr lang="nl-NL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3442447" y="4625788"/>
            <a:ext cx="1338828" cy="40011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smtClean="0"/>
              <a:t>E portfolio</a:t>
            </a:r>
            <a:endParaRPr lang="nl-NL" sz="2000" dirty="0"/>
          </a:p>
        </p:txBody>
      </p:sp>
      <p:cxnSp>
        <p:nvCxnSpPr>
          <p:cNvPr id="12" name="Gekromde verbindingslijn 11"/>
          <p:cNvCxnSpPr/>
          <p:nvPr/>
        </p:nvCxnSpPr>
        <p:spPr>
          <a:xfrm rot="10800000">
            <a:off x="5378825" y="858961"/>
            <a:ext cx="2442465" cy="2325168"/>
          </a:xfrm>
          <a:prstGeom prst="curved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kromde verbindingslijn 13"/>
          <p:cNvCxnSpPr>
            <a:stCxn id="3" idx="1"/>
          </p:cNvCxnSpPr>
          <p:nvPr/>
        </p:nvCxnSpPr>
        <p:spPr>
          <a:xfrm rot="10800000">
            <a:off x="4965597" y="2871595"/>
            <a:ext cx="2855692" cy="312535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kromde verbindingslijn 15"/>
          <p:cNvCxnSpPr/>
          <p:nvPr/>
        </p:nvCxnSpPr>
        <p:spPr>
          <a:xfrm rot="10800000" flipV="1">
            <a:off x="4887518" y="3184129"/>
            <a:ext cx="2933770" cy="1641714"/>
          </a:xfrm>
          <a:prstGeom prst="curvedConnector3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63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20255</TotalTime>
  <Words>121</Words>
  <Application>Microsoft Office PowerPoint</Application>
  <PresentationFormat>Diavoorstelling (4:3)</PresentationFormat>
  <Paragraphs>32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Office-thema</vt:lpstr>
      <vt:lpstr>PowerPoint-presentatie</vt:lpstr>
      <vt:lpstr>PowerPoint-presentatie</vt:lpstr>
      <vt:lpstr>PowerPoint-presentatie</vt:lpstr>
      <vt:lpstr>OR is een plek waar je veel leert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Robin van den Heuvel</dc:creator>
  <cp:lastModifiedBy>stef soons</cp:lastModifiedBy>
  <cp:revision>13</cp:revision>
  <dcterms:created xsi:type="dcterms:W3CDTF">2015-08-31T20:05:52Z</dcterms:created>
  <dcterms:modified xsi:type="dcterms:W3CDTF">2015-10-16T10:16:32Z</dcterms:modified>
</cp:coreProperties>
</file>